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78" r:id="rId6"/>
    <p:sldId id="279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59" r:id="rId16"/>
    <p:sldId id="280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76" r:id="rId27"/>
    <p:sldId id="269" r:id="rId28"/>
    <p:sldId id="270" r:id="rId29"/>
    <p:sldId id="271" r:id="rId30"/>
    <p:sldId id="274" r:id="rId31"/>
    <p:sldId id="275" r:id="rId32"/>
    <p:sldId id="272" r:id="rId33"/>
    <p:sldId id="273" r:id="rId34"/>
    <p:sldId id="277" r:id="rId3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6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5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microsoft.com/office/2007/relationships/hdphoto" Target="../media/hdphoto13.wdp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microsoft.com/office/2007/relationships/hdphoto" Target="../media/hdphoto20.wdp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0" Type="http://schemas.openxmlformats.org/officeDocument/2006/relationships/image" Target="../media/image68.jpeg"/><Relationship Id="rId4" Type="http://schemas.openxmlformats.org/officeDocument/2006/relationships/image" Target="../media/image65.jpeg"/><Relationship Id="rId9" Type="http://schemas.microsoft.com/office/2007/relationships/hdphoto" Target="../media/hdphoto18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microsoft.com/office/2007/relationships/hdphoto" Target="../media/hdphoto26.wdp"/><Relationship Id="rId3" Type="http://schemas.microsoft.com/office/2007/relationships/hdphoto" Target="../media/hdphoto21.wdp"/><Relationship Id="rId7" Type="http://schemas.microsoft.com/office/2007/relationships/hdphoto" Target="../media/hdphoto23.wdp"/><Relationship Id="rId12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11" Type="http://schemas.microsoft.com/office/2007/relationships/hdphoto" Target="../media/hdphoto25.wdp"/><Relationship Id="rId5" Type="http://schemas.microsoft.com/office/2007/relationships/hdphoto" Target="../media/hdphoto22.wdp"/><Relationship Id="rId10" Type="http://schemas.openxmlformats.org/officeDocument/2006/relationships/image" Target="../media/image74.jpeg"/><Relationship Id="rId4" Type="http://schemas.openxmlformats.org/officeDocument/2006/relationships/image" Target="../media/image71.jpeg"/><Relationship Id="rId9" Type="http://schemas.microsoft.com/office/2007/relationships/hdphoto" Target="../media/hdphoto2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4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483" y="27789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2755 US Hwy 93 W, Whitefish, MT 59937</a:t>
            </a:r>
            <a:br>
              <a:rPr lang="en-US" b="1" dirty="0" smtClean="0"/>
            </a:br>
            <a:r>
              <a:rPr lang="en-US" b="1" dirty="0" smtClean="0"/>
              <a:t>Bought Aug 2006</a:t>
            </a:r>
            <a:endParaRPr lang="en-US" dirty="0"/>
          </a:p>
        </p:txBody>
      </p:sp>
      <p:pic>
        <p:nvPicPr>
          <p:cNvPr id="2050" name="Picture 2" descr="C:\Users\Cathi\Dropbox\Camera Uploads\2014-08-06 14.24.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69" y="1219200"/>
            <a:ext cx="596053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thi\Dropbox\Camera Uploads\2014-06-29 11.07.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8" y="4927699"/>
            <a:ext cx="6005512" cy="337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25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45" y="457200"/>
            <a:ext cx="636693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636693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6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14350"/>
            <a:ext cx="64008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64008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75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" y="304800"/>
            <a:ext cx="65532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65532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17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228600"/>
            <a:ext cx="29146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97" y="550164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724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2514600" cy="447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01601"/>
            <a:ext cx="2514600" cy="447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2514600" cy="447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25146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183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thi\Pictures\Homes\Whitefish\Fireplace\Fireplace-27-Cmp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5900738" cy="39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athi\Pictures\Homes\Whitefish\Great Room\Loft Railings-Finnishd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05327"/>
            <a:ext cx="5900738" cy="443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91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thi\Pictures\Cell Phone\2013-06-24 16.05.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273000" cy="438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thi\Pictures\Cell Phone\2012-06-09 15.36.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027715" cy="30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82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thi\Pictures\Homes\Whitefish\Great Room\Great Room Floor-Finnished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3" y="152400"/>
            <a:ext cx="3628691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athi\Pictures\Homes\Whitefish\Great Room\Loft Railings-Finnishd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3" y="5119113"/>
            <a:ext cx="5052217" cy="379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455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thi\Pictures\Homes\Whitefish\Kitchen-After\Kitchen-Finished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369809"/>
            <a:ext cx="3015272" cy="401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athi\Pictures\Homes\Whitefish\Kitchen-After\Kitchen-Finished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82" y="5105400"/>
            <a:ext cx="3338170" cy="28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athi\Pictures\Homes\Whitefish\Kitchen-After\Kitchen-Finished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768208"/>
            <a:ext cx="3541065" cy="266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athi\Pictures\Homes\Whitefish\Kitchen-After\Kitchen-Finished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86287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57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thi\Pictures\Homes\Whitefish\Master Bathroom\MstrBath-11-Cmp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31800"/>
            <a:ext cx="3158644" cy="470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athi\Pictures\Homes\Whitefish\Master Bathroom\MstrBath-12-Cmp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4302" y="457200"/>
            <a:ext cx="3158644" cy="47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7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08" y="457200"/>
            <a:ext cx="6324600" cy="32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708" y="4300518"/>
            <a:ext cx="48006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070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athi\Pictures\Homes\Whitefish\Pole Barn\100_15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457200"/>
            <a:ext cx="5767656" cy="347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athi\Pictures\Homes\Whitefish\Gate and Driveway\GnDW-19-Cmpl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4714875" cy="354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0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thi\Pictures\Homes\Whitefish\Closet 1st Floor\New Closet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83624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805" y="5562600"/>
            <a:ext cx="3124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Closet put in under the stairs on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floor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238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athi\Pictures\Homes\Whitefish\Bathroom-1stfl\BR-1st FL-13-Cmp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399" y="4567897"/>
            <a:ext cx="280561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athi\Pictures\Homes\Whitefish\Bathroom-1stfl\BR-1st FL-14-Cmp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280561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Cathi\Pictures\Homes\Whitefish\Bathroom-1stfl\BR-1st FL-15-Cmpl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60717"/>
            <a:ext cx="280561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Cathi\Pictures\Homes\Whitefish\Bathroom-1stfl\BR-1st FL-12-Cmpl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57" y="4572000"/>
            <a:ext cx="280561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8498374"/>
            <a:ext cx="1546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Floor Bathroom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414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0335"/>
            <a:ext cx="3156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Original House Pictures</a:t>
            </a:r>
            <a:endParaRPr lang="en-US" sz="2400" b="1" dirty="0"/>
          </a:p>
        </p:txBody>
      </p:sp>
      <p:pic>
        <p:nvPicPr>
          <p:cNvPr id="2050" name="Picture 2" descr="C:\Users\Cathi\Pictures\Homes\Whitefish\060720-Robinson-Inspection Pictures\100_32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4070351" cy="3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thi\Pictures\Homes\Whitefish\060720-Robinson-Inspection Pictures\100_32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1" y="4572000"/>
            <a:ext cx="4070350" cy="3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189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thi\Pictures\Homes\Whitefish\060720-Robinson-Inspection Pictures\100_32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4070351" cy="3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athi\Pictures\Homes\Whitefish\060720-Robinson-Inspection Pictures\100_32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3932238"/>
            <a:ext cx="4070350" cy="3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athi\Pictures\Homes\Whitefish\060720-Robinson-Inspection Pictures\100_32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7078101"/>
            <a:ext cx="2633133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athi\Pictures\Homes\Whitefish\060720-Robinson-Inspection Pictures\100_324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7078101"/>
            <a:ext cx="2633133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4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Cathi\Pictures\Homes\Whitefish\060720-Robinson-Inspection Pictures\100_32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56382"/>
            <a:ext cx="4070351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athi\Pictures\Homes\Whitefish\060720-Robinson-Inspection Pictures\100_32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464" y="6494519"/>
            <a:ext cx="2638880" cy="197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athi\Pictures\Homes\Whitefish\060721-Whitefish House\IMG_27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70" y="3657600"/>
            <a:ext cx="3612059" cy="481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Cathi\Pictures\Homes\Whitefish\060721-Whitefish House\IMG_27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018" y="4419600"/>
            <a:ext cx="2568575" cy="192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Cathi\Pictures\Homes\Whitefish\060721-Whitefish House\IMG_268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9255" y="2125663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47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Cathi\Pictures\Homes\Whitefish\060721-Whitefish House\IMG_27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134" y="228600"/>
            <a:ext cx="4710410" cy="534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Cathi\Pictures\Homes\Whitefish\060721-Whitefish House\IMG_27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51" y="5762772"/>
            <a:ext cx="4315342" cy="32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06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thi\Pictures\Homes\Whitefish\060720-Robinson-Inspection Pictures\100_32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25652"/>
            <a:ext cx="3127376" cy="23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athi\Pictures\Homes\Whitefish\060720-Robinson-Inspection Pictures\100_32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055" y="547926"/>
            <a:ext cx="3127376" cy="23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athi\Pictures\Homes\Whitefish\060720-Robinson-Inspection Pictures\100_329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3124200"/>
            <a:ext cx="3127375" cy="234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Cathi\Pictures\Homes\Whitefish\060720-Robinson-Inspection Pictures\100_329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1" y="3126581"/>
            <a:ext cx="3124199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Cathi\Pictures\Homes\Whitefish\060720-Robinson-Inspection Pictures\100_328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2" y="5562600"/>
            <a:ext cx="3181351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Cathi\Pictures\Homes\Whitefish\060720-Robinson-Inspection Pictures\100_3289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330" y="5598318"/>
            <a:ext cx="3086101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81504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Loft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5737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thi\Pictures\Homes\Whitefish\060720-Robinson-Inspection Pictures\100_32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228600"/>
            <a:ext cx="327025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athi\Pictures\Homes\Whitefish\060720-Robinson-Inspection Pictures\100_32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3270251" cy="24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athi\Pictures\Homes\Whitefish\060720-Robinson-Inspection Pictures\100_328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270251" cy="24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athi\Pictures\Homes\Whitefish\060720-Robinson-Inspection Pictures\100_328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28601"/>
            <a:ext cx="3270251" cy="24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Cathi\Pictures\Homes\Whitefish\060720-Robinson-Inspection Pictures\100_327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2824309"/>
            <a:ext cx="327025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Cathi\Pictures\Homes\Whitefish\060720-Robinson-Inspection Pictures\100_3274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5415109"/>
            <a:ext cx="3270250" cy="24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90800" y="81504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Floor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8135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Cathi\Pictures\Homes\Whitefish\060720-Robinson-Inspection Pictures\100_32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2" y="632972"/>
            <a:ext cx="3124590" cy="234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athi\Pictures\Homes\Whitefish\060720-Robinson-Inspection Pictures\100_32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3124590" cy="234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Cathi\Pictures\Homes\Whitefish\060720-Robinson-Inspection Pictures\100_32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7661"/>
            <a:ext cx="3124590" cy="234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athi\Pictures\Homes\Whitefish\060720-Robinson-Inspection Pictures\100_329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926" y="5791199"/>
            <a:ext cx="3119966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Cathi\Pictures\Homes\Whitefish\060720-Robinson-Inspection Pictures\100_329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24" y="5791200"/>
            <a:ext cx="3119966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Cathi\Pictures\Homes\Whitefish\060720-Robinson-Inspection Pictures\100_329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926" y="3203868"/>
            <a:ext cx="3119966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90800" y="81504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3rd Floor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207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5004911"/>
            <a:ext cx="4572000" cy="34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8458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Property Lines</a:t>
            </a:r>
            <a:endParaRPr lang="en-US" dirty="0"/>
          </a:p>
        </p:txBody>
      </p:sp>
      <p:pic>
        <p:nvPicPr>
          <p:cNvPr id="3" name="Picture 2" descr="C:\Users\Cathi\Pictures\Cell Phone\2011-06-05_10-52-48_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62001"/>
            <a:ext cx="6239841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4683" y="4290995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View from Whitefish Trails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52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athi\Pictures\Homes\Whitefish\060721-Whitefish House\IMG_27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4724400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athi\Pictures\Homes\Whitefish\060721-Whitefish House\IMG_26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970609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Cathi\Pictures\Homes\Whitefish\060721-Whitefish House\IMG_26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2970609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421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Cathi\Pictures\Homes\Whitefish\060721-Whitefish House\IMG_26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1" y="533400"/>
            <a:ext cx="3612355" cy="481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Cathi\Pictures\Homes\Whitefish\060721-Whitefish House\IMG_26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799" y="3962400"/>
            <a:ext cx="3612355" cy="481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130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Cathi\Pictures\Homes\Whitefish\060721-Whitefish House\IMG_26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6" y="4582551"/>
            <a:ext cx="306705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Cathi\Pictures\Homes\Whitefish\060721-Whitefish House\IMG_27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184" y="4572000"/>
            <a:ext cx="306705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Cathi\Pictures\Homes\Whitefish\060721-Whitefish House\IMG_26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526" y="228600"/>
            <a:ext cx="306705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Cathi\Pictures\Homes\Whitefish\060721-Whitefish House\IMG_26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6" y="228600"/>
            <a:ext cx="306705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44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thi\Pictures\Homes\Whitefish\060721-Whitefish House\IMG_26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athi\Pictures\Homes\Whitefish\060721-Whitefish House\IMG_26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229" y="762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Cathi\Pictures\Homes\Whitefish\060721-Whitefish House\IMG_26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186866" cy="424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Cathi\Pictures\Homes\Whitefish\060721-Whitefish House\IMG_27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2238" y="2590799"/>
            <a:ext cx="29464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60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athi\Pictures\Homes\Whitefish\Dock\Dock-03-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4474687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0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thi\Pictures\Homes\Whitefish\Front of House-Porticol\FrntHouse-08-Cmp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5254273" cy="39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athi\Pictures\Homes\Whitefish\Front of House-Porticol\FrntHouse-10-Cmp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724398"/>
            <a:ext cx="5851223" cy="39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8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athi\Pictures\Cell Phone\2013-07-08 17.38.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59080"/>
            <a:ext cx="623940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Cathi\Pictures\Cell Phone\2013-11-04 16.20.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4294188"/>
            <a:ext cx="6051550" cy="339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9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hi\Pictures\Cell Phone\2014-02-14 08.36.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240315" y="1002315"/>
            <a:ext cx="4304919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thi\Pictures\Cell Phone\2013-07-22 16.19.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611" y="457199"/>
            <a:ext cx="2974975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267199"/>
            <a:ext cx="2667000" cy="474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46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4008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" y="4242582"/>
            <a:ext cx="64008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82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498" y="609600"/>
            <a:ext cx="62484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648199"/>
            <a:ext cx="62484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18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62484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69" y="4709160"/>
            <a:ext cx="62484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77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36</Words>
  <Application>Microsoft Office PowerPoint</Application>
  <PresentationFormat>On-screen Show (4:3)</PresentationFormat>
  <Paragraphs>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Cathi</dc:creator>
  <cp:lastModifiedBy>Cathi</cp:lastModifiedBy>
  <cp:revision>28</cp:revision>
  <cp:lastPrinted>2014-08-26T21:12:01Z</cp:lastPrinted>
  <dcterms:created xsi:type="dcterms:W3CDTF">2006-08-16T00:00:00Z</dcterms:created>
  <dcterms:modified xsi:type="dcterms:W3CDTF">2014-09-03T15:18:09Z</dcterms:modified>
</cp:coreProperties>
</file>